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2412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813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923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9068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644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257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9779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773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597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528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928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409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808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029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710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862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16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84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718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823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7542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044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69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495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57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394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388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164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22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023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2803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9472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9502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26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2813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7572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5603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8144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5768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100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3262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8535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811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216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78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239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54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tegrus.com/safety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eIYVTUCpVP4" TargetMode="External"/><Relationship Id="rId4" Type="http://schemas.openxmlformats.org/officeDocument/2006/relationships/hyperlink" Target="https://www.youtube.com/watch?v=Pr9YntO7V1U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results?search_query=electrique+statiqu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11700" y="22520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L’électricité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75" y="1247800"/>
            <a:ext cx="2769075" cy="1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6125" y="3047250"/>
            <a:ext cx="3042939" cy="184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3950" y="904362"/>
            <a:ext cx="1899700" cy="253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4625" y="152400"/>
            <a:ext cx="2590947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Il faut de ne pas faire voler un cerf-volant près de lignes électriques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162" y="1529724"/>
            <a:ext cx="8375674" cy="285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50" y="1809675"/>
            <a:ext cx="4509750" cy="270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Il faut faire attention si un arbre tombe près des </a:t>
            </a:r>
            <a:r>
              <a:rPr lang="en" sz="2400">
                <a:solidFill>
                  <a:srgbClr val="F3F3F3"/>
                </a:solidFill>
              </a:rPr>
              <a:t>lignes électriques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5549" y="1809675"/>
            <a:ext cx="2655824" cy="265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975" y="6276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1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 lignes électriques tombées sont très dangereux. Il faut de ne pas toucher ces lignes ou de ne pas conduire sur ces lignes. </a:t>
            </a: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3524" y="1533700"/>
            <a:ext cx="3402850" cy="3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F3F3F3"/>
                </a:solidFill>
              </a:rPr>
              <a:t>Il est dangereux de débrancher un appareil en tirant sur le cordon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9250" y="1556175"/>
            <a:ext cx="4042100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554600" y="4027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Il faut de ne pas utiliser </a:t>
            </a:r>
            <a:r>
              <a:rPr lang="en" sz="2400">
                <a:solidFill>
                  <a:srgbClr val="F3F3F3"/>
                </a:solidFill>
              </a:rPr>
              <a:t>des fils électriques effilochés ou dénudés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600" y="1744050"/>
            <a:ext cx="3148633" cy="23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4879" y="1744050"/>
            <a:ext cx="3538045" cy="236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50" y="1726075"/>
            <a:ext cx="3819525" cy="28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775" y="1726075"/>
            <a:ext cx="3487300" cy="2847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Il faut faire attention avec les bébés et l'électricité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Quelques sites webs 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http://www.entegrus.com/safety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3F3F3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https://www.youtube.com/watch?v=Pr9YntO7V1U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3F3F3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5"/>
              </a:rPr>
              <a:t>https://www.youtube.com/watch?v=eIYVTUCpVP4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3F3F3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3F3F3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3F3F3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Travail 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Créer une affiche avec 4 conseils recommandés près de l'électricité</a:t>
            </a:r>
            <a:r>
              <a:rPr lang="en">
                <a:solidFill>
                  <a:schemeClr val="dk1"/>
                </a:solidFill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Les conducteurs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Tout matériau qui permet le passage de l'électricité ou de la chaleur. S’oppose à (isolant). 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300" y="1938900"/>
            <a:ext cx="2397949" cy="239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0175" y="1711946"/>
            <a:ext cx="1827924" cy="135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1150" y="1938898"/>
            <a:ext cx="1614350" cy="11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2194" y="3362350"/>
            <a:ext cx="2453774" cy="111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7020" y="3362345"/>
            <a:ext cx="1668633" cy="11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3724" y="43374"/>
            <a:ext cx="1222250" cy="122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959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Les isolants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Substance qui empêche le passage de l'électricité ou de la chaleur. 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025" y="1974825"/>
            <a:ext cx="1457524" cy="21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800" y="2178350"/>
            <a:ext cx="2454949" cy="18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5296" y="1823075"/>
            <a:ext cx="1962575" cy="13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Nouveaux mots de vocabulaire 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             Un pile 										Des piles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Ils sont des conducteurs d'électricité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68" y="1695675"/>
            <a:ext cx="2912499" cy="232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4900" y="1678803"/>
            <a:ext cx="2912497" cy="2363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cont...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   Un ampoule 									Des ampoules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Ils sont des conducteurs d'électricité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500" y="1769137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6874" y="1916587"/>
            <a:ext cx="3278649" cy="217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cont...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Du fil electrique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425" y="1954199"/>
            <a:ext cx="3807000" cy="23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7650" y="1552925"/>
            <a:ext cx="2620926" cy="262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Une prise de courant 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775" y="1367875"/>
            <a:ext cx="2536875" cy="25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7208" y="1367874"/>
            <a:ext cx="4228116" cy="253687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8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/>
              <a:t>Les prises de courant murales sont reliées aux fils qui transportent l'électricité dans toutes les pièces de ta maison.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Une prise </a:t>
            </a:r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700" y="1314450"/>
            <a:ext cx="428625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450" y="1214272"/>
            <a:ext cx="3022275" cy="29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Une panne de courant </a:t>
            </a:r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025" y="1017725"/>
            <a:ext cx="3717490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715" y="1367600"/>
            <a:ext cx="3600450" cy="25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L'électricité statique </a:t>
            </a: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250" y="1444687"/>
            <a:ext cx="28575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625" y="1444700"/>
            <a:ext cx="2037850" cy="203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11700" y="283450"/>
            <a:ext cx="8520600" cy="121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Comment l’électricité statique est-elle causé?</a:t>
            </a:r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8201" y="1680000"/>
            <a:ext cx="2814200" cy="31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L'électricité statique 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9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L'électricité statique était le premier type de l'électricité qui était découvert en premier 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L'électricité statique est une forme de l'électricité produite lorsque certains matériaux se frottent les uns contre les autres. Charge électrique stationnaire sur un corps.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Visitez le lien suivant qui explique brièvement les charges électriques: 1) électrons, 2) protons et 3) neutres. 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https://www.youtube.com/results?search_query=electrique+statique</a:t>
            </a:r>
            <a:r>
              <a:rPr lang="en"/>
              <a:t>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/>
              <a:t>Les dangers de L'électricité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Cont..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 matière est tout ce qui nous entoure, tous les objets présents autour de nous.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Tous la matière est composée des atomes. C’est la base de matière. Les atomes sont très petits, si petits qu’on ne peut pas les observer à l’oeil nu.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Elles constituent tout ce qui nous entoure, la chaise, la table, même l’air que nous respirons.  </a:t>
            </a:r>
          </a:p>
        </p:txBody>
      </p:sp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875" y="1642675"/>
            <a:ext cx="994774" cy="95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2550" y="1665676"/>
            <a:ext cx="563425" cy="90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3275" y="1642674"/>
            <a:ext cx="734975" cy="11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0502" y="3976575"/>
            <a:ext cx="933534" cy="9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6925" y="1184875"/>
            <a:ext cx="5095024" cy="29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Les atomes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950" y="1005349"/>
            <a:ext cx="4046175" cy="292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Cont...</a:t>
            </a:r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Dans le noyau de l’atome, il se trouve les neutrons et les protons. Les protons ont une charge positive.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Les </a:t>
            </a:r>
            <a:r>
              <a:rPr lang="en">
                <a:solidFill>
                  <a:srgbClr val="B7B7B7"/>
                </a:solidFill>
              </a:rPr>
              <a:t>électrons </a:t>
            </a:r>
            <a:r>
              <a:rPr lang="en"/>
              <a:t>ont une charge négative. Ils se déplacent autour du noyau.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8774" y="1678525"/>
            <a:ext cx="1630149" cy="231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674" y="597275"/>
            <a:ext cx="5525175" cy="39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Les atomes</a:t>
            </a: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Les neutrons n’ont pas de charge. </a:t>
            </a:r>
          </a:p>
        </p:txBody>
      </p: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9362" y="1753200"/>
            <a:ext cx="271462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L'électricité statique 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Quelques objets perdent leurs électrons (charges négatives) plus que les autres. Par exemple, les cheveux perdent leurs électrons plus qu'un ballon.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Quand nous frottons les cheveux avec un ballon, les électrons des cheveux (charges négatives), sont attirés au charges positives du ballon.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Maintenant le ballon a plus des électrons et il a un grand charge négatif.  </a:t>
            </a:r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799" y="3342650"/>
            <a:ext cx="5846574" cy="154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Cont...</a:t>
            </a:r>
          </a:p>
        </p:txBody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Avec l’exemple ici, les cheveux ont plus de protons et maintenant les cheveux ont une charge positive. Les cheveux ont perdu beaucoup de charges négatives du ballon.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2675" y="2163725"/>
            <a:ext cx="443865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3275" y="461725"/>
            <a:ext cx="2260950" cy="397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062" y="195262"/>
            <a:ext cx="3571875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425" y="475725"/>
            <a:ext cx="4048376" cy="404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5400" y="819800"/>
            <a:ext cx="4924649" cy="313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2675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6200" y="712775"/>
            <a:ext cx="4741449" cy="346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0100" y="1134625"/>
            <a:ext cx="3657600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7525" y="99575"/>
            <a:ext cx="3796474" cy="472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Shape 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225" y="595125"/>
            <a:ext cx="4991499" cy="37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975" y="261225"/>
            <a:ext cx="2963250" cy="444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1492850"/>
            <a:ext cx="8520600" cy="1785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Il faut suivre des conseils </a:t>
            </a:r>
            <a:r>
              <a:rPr lang="en">
                <a:solidFill>
                  <a:srgbClr val="F3F3F3"/>
                </a:solidFill>
              </a:rPr>
              <a:t>recommandés</a:t>
            </a:r>
            <a:r>
              <a:rPr lang="en"/>
              <a:t> près de l'électricité</a:t>
            </a:r>
            <a:r>
              <a:rPr lang="en" sz="240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3F3F3"/>
                </a:solidFill>
              </a:rPr>
              <a:t>Il y a une risque de décharge électrique lorsqu’on insère des objets métalliques dans une prise de courant.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450" y="2145625"/>
            <a:ext cx="1649066" cy="16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7971" y="1992337"/>
            <a:ext cx="2757474" cy="19085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1183325" y="185825"/>
            <a:ext cx="7158600" cy="12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3600" b="1">
                <a:solidFill>
                  <a:schemeClr val="dk1"/>
                </a:solidFill>
              </a:rPr>
              <a:t>Les dangers de L'électricité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9600" y="1858600"/>
            <a:ext cx="2901300" cy="21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 b="1"/>
              <a:t>Les dangers de L'électricité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Il est dangereux d’utiliser un appareil électrique (p. ex. poste de radio) dans la salle de bain ou près de la baignoire 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7650" y="2558150"/>
            <a:ext cx="2286000" cy="195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375" y="2558150"/>
            <a:ext cx="2143124" cy="21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2575" y="2558150"/>
            <a:ext cx="2286000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9550" y="5235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Il faut faire attention à coté de lignes </a:t>
            </a:r>
            <a:r>
              <a:rPr lang="en" sz="24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électriques</a:t>
            </a:r>
            <a:r>
              <a:rPr lang="en"/>
              <a:t> </a:t>
            </a:r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5950" y="1096200"/>
            <a:ext cx="375584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</Words>
  <Application>Microsoft Office PowerPoint</Application>
  <PresentationFormat>On-screen Show (16:9)</PresentationFormat>
  <Paragraphs>88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Comic Sans MS</vt:lpstr>
      <vt:lpstr>simple-dark-2</vt:lpstr>
      <vt:lpstr>L’électricité  </vt:lpstr>
      <vt:lpstr>PowerPoint Presentation</vt:lpstr>
      <vt:lpstr>Les dangers de L'électricité  </vt:lpstr>
      <vt:lpstr>PowerPoint Presentation</vt:lpstr>
      <vt:lpstr>PowerPoint Presentation</vt:lpstr>
      <vt:lpstr>Il faut suivre des conseils recommandés près de l'électricité </vt:lpstr>
      <vt:lpstr>PowerPoint Presentation</vt:lpstr>
      <vt:lpstr>Les dangers de L'électricité</vt:lpstr>
      <vt:lpstr>Il faut faire attention à coté de lignes électriques </vt:lpstr>
      <vt:lpstr>Il faut de ne pas faire voler un cerf-volant près de lignes électriques</vt:lpstr>
      <vt:lpstr>Il faut faire attention si un arbre tombe près des lignes électriques </vt:lpstr>
      <vt:lpstr>PowerPoint Presentation</vt:lpstr>
      <vt:lpstr>Des lignes électriques tombées sont très dangereux. Il faut de ne pas toucher ces lignes ou de ne pas conduire sur ces lignes. </vt:lpstr>
      <vt:lpstr>Il est dangereux de débrancher un appareil en tirant sur le cordon</vt:lpstr>
      <vt:lpstr>Il faut de ne pas utiliser des fils électriques effilochés ou dénudés</vt:lpstr>
      <vt:lpstr>Il faut faire attention avec les bébés et l'électricité </vt:lpstr>
      <vt:lpstr>Quelques sites webs </vt:lpstr>
      <vt:lpstr>Travail </vt:lpstr>
      <vt:lpstr>Les conducteurs</vt:lpstr>
      <vt:lpstr>Les isolants</vt:lpstr>
      <vt:lpstr>Nouveaux mots de vocabulaire </vt:lpstr>
      <vt:lpstr>cont...</vt:lpstr>
      <vt:lpstr>cont...</vt:lpstr>
      <vt:lpstr>Une prise de courant </vt:lpstr>
      <vt:lpstr>Une prise </vt:lpstr>
      <vt:lpstr>Une panne de courant </vt:lpstr>
      <vt:lpstr>L'électricité statique </vt:lpstr>
      <vt:lpstr>Comment l’électricité statique est-elle causé?</vt:lpstr>
      <vt:lpstr>L'électricité statique </vt:lpstr>
      <vt:lpstr>Cont..</vt:lpstr>
      <vt:lpstr>Les atomes</vt:lpstr>
      <vt:lpstr>PowerPoint Presentation</vt:lpstr>
      <vt:lpstr>Cont...</vt:lpstr>
      <vt:lpstr>PowerPoint Presentation</vt:lpstr>
      <vt:lpstr>Les atomes</vt:lpstr>
      <vt:lpstr>PowerPoint Presentation</vt:lpstr>
      <vt:lpstr>L'électricité statique </vt:lpstr>
      <vt:lpstr>Cont...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L’électricité  </dc:title>
  <dc:creator>Kendra Clarke</dc:creator>
  <cp:lastModifiedBy>Kendra Clarke</cp:lastModifiedBy>
  <cp:revision>1</cp:revision>
  <dcterms:modified xsi:type="dcterms:W3CDTF">2017-01-16T16:18:05Z</dcterms:modified>
</cp:coreProperties>
</file>